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6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DC3053-1AF1-5543-8ACC-279C6345A201}" type="datetimeFigureOut">
              <a:rPr lang="en-US" smtClean="0"/>
              <a:t>17.11.17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95A0B-1829-C24D-AF7A-F495D8FB5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72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119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4D8DEE8-7A87-4E01-8ADE-4C49CDD43F74}" type="datetime1">
              <a:rPr lang="en-US" smtClean="0"/>
              <a:pPr/>
              <a:t>17.11.17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F9461-E3EB-40CD-B93F-E5CBBBD8E0BA}" type="datetimeFigureOut">
              <a:rPr lang="en-US" smtClean="0"/>
              <a:pPr/>
              <a:t>17.11.17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7543-9AAE-4E9F-B28C-4FCCFD07D4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78FA3-38AD-400D-A4D2-18E8EF129E5F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7886C9C-DC18-4195-8FD5-A50AA931D41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873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F424-F111-43CB-9C75-D52325012943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4A8BBF0-342D-409A-9C0A-B1B451E92883}" type="datetime1">
              <a:rPr lang="en-US" smtClean="0"/>
              <a:pPr/>
              <a:t>17.11.17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DA190-4BDC-4D39-B5BB-A14B3E8B1B3D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D52F2-9B11-4FC0-9217-7D20B3AC9849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3737-8506-438E-ABC0-0BE7E06DCCA6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D58AA-1C84-40C9-BFEE-631CCB17636C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42C1-4E96-413B-B72E-6C4B39D85C9D}" type="datetime1">
              <a:rPr lang="en-US" smtClean="0"/>
              <a:pPr/>
              <a:t>17.11.17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7886C9C-DC18-4195-8FD5-A50AA931D4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2AA2-D442-471A-9D69-80392E1E581D}" type="datetime1">
              <a:rPr lang="en-US" smtClean="0"/>
              <a:pPr/>
              <a:t>17.11.17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EC43563C-D9B3-4432-B336-144C997D6215}" type="datetime1">
              <a:rPr lang="en-US" smtClean="0"/>
              <a:pPr/>
              <a:t>17.11.17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00" dirty="0" smtClean="0"/>
              <a:t>Franciszek </a:t>
            </a:r>
            <a:r>
              <a:rPr lang="en-US" sz="1600" dirty="0" err="1" smtClean="0"/>
              <a:t>Rakowski</a:t>
            </a:r>
            <a:r>
              <a:rPr lang="en-US" sz="1600" dirty="0" smtClean="0"/>
              <a:t>, PhD </a:t>
            </a:r>
          </a:p>
          <a:p>
            <a:pPr algn="ctr"/>
            <a:r>
              <a:rPr lang="en-US" sz="1600" dirty="0" smtClean="0"/>
              <a:t>&amp; </a:t>
            </a:r>
          </a:p>
          <a:p>
            <a:pPr algn="ctr"/>
            <a:r>
              <a:rPr lang="en-US" sz="1600" dirty="0" err="1" smtClean="0"/>
              <a:t>Paweł</a:t>
            </a:r>
            <a:r>
              <a:rPr lang="en-US" sz="1600" dirty="0" smtClean="0"/>
              <a:t> </a:t>
            </a:r>
            <a:r>
              <a:rPr lang="en-US" sz="1600" dirty="0" err="1" smtClean="0"/>
              <a:t>Kazimierzewski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/>
              <a:t>One channel EEG sleep staging with open source and open hardware </a:t>
            </a:r>
            <a:r>
              <a:rPr lang="en-US" sz="2400" dirty="0" err="1"/>
              <a:t>NeuroOn</a:t>
            </a:r>
            <a:r>
              <a:rPr lang="en-US" sz="2400" dirty="0"/>
              <a:t> sleep mask</a:t>
            </a:r>
            <a:r>
              <a:rPr lang="cs-CZ" sz="2400" dirty="0"/>
              <a:t> </a:t>
            </a:r>
            <a:endParaRPr lang="en-US" sz="2400" dirty="0"/>
          </a:p>
        </p:txBody>
      </p:sp>
      <p:pic>
        <p:nvPicPr>
          <p:cNvPr id="5" name="Picture 4" descr="inteliclinic_logo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855" y="6130979"/>
            <a:ext cx="1651595" cy="360348"/>
          </a:xfrm>
          <a:prstGeom prst="rect">
            <a:avLst/>
          </a:prstGeom>
        </p:spPr>
      </p:pic>
      <p:pic>
        <p:nvPicPr>
          <p:cNvPr id="6" name="Picture 5" descr="logo-ICM-GRAFIT-pol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206" y="292451"/>
            <a:ext cx="1739244" cy="111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75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One channel EEG</a:t>
            </a:r>
          </a:p>
          <a:p>
            <a:r>
              <a:rPr lang="en-US" dirty="0" smtClean="0"/>
              <a:t>Pulse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Oximeter</a:t>
            </a:r>
            <a:endParaRPr lang="en-US" dirty="0" smtClean="0"/>
          </a:p>
          <a:p>
            <a:r>
              <a:rPr lang="en-US" dirty="0" smtClean="0"/>
              <a:t>Accelerometer</a:t>
            </a:r>
          </a:p>
          <a:p>
            <a:r>
              <a:rPr lang="en-US" dirty="0" smtClean="0"/>
              <a:t>Temperature</a:t>
            </a:r>
          </a:p>
          <a:p>
            <a:r>
              <a:rPr lang="en-US" dirty="0" smtClean="0"/>
              <a:t>Effectors</a:t>
            </a:r>
          </a:p>
          <a:p>
            <a:r>
              <a:rPr lang="en-US" dirty="0" smtClean="0"/>
              <a:t>Mobile Application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Neuroon</a:t>
            </a:r>
            <a:r>
              <a:rPr lang="en-US" dirty="0" smtClean="0"/>
              <a:t> </a:t>
            </a:r>
            <a:r>
              <a:rPr lang="en-US" dirty="0" err="1" smtClean="0"/>
              <a:t>SleepMask</a:t>
            </a:r>
            <a:endParaRPr lang="en-US" dirty="0"/>
          </a:p>
        </p:txBody>
      </p:sp>
      <p:pic>
        <p:nvPicPr>
          <p:cNvPr id="6" name="Image1"/>
          <p:cNvPicPr>
            <a:picLocks/>
          </p:cNvPicPr>
          <p:nvPr/>
        </p:nvPicPr>
        <p:blipFill rotWithShape="1">
          <a:blip r:embed="rId2"/>
          <a:srcRect l="14783" t="1" b="-27362"/>
          <a:stretch/>
        </p:blipFill>
        <p:spPr bwMode="auto">
          <a:xfrm>
            <a:off x="457200" y="2179483"/>
            <a:ext cx="4038600" cy="440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94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SleeP</a:t>
            </a:r>
            <a:r>
              <a:rPr lang="en-US" dirty="0" smtClean="0"/>
              <a:t> Staging with </a:t>
            </a:r>
            <a:r>
              <a:rPr lang="en-US" dirty="0" err="1" smtClean="0"/>
              <a:t>Neuroon</a:t>
            </a:r>
            <a:endParaRPr lang="en-US" dirty="0"/>
          </a:p>
        </p:txBody>
      </p:sp>
      <p:pic>
        <p:nvPicPr>
          <p:cNvPr id="8" name="Picture 7" descr="sleep_hypnogram_examp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815" y="4822050"/>
            <a:ext cx="3905445" cy="1546556"/>
          </a:xfrm>
          <a:prstGeom prst="rect">
            <a:avLst/>
          </a:prstGeom>
        </p:spPr>
      </p:pic>
      <p:pic>
        <p:nvPicPr>
          <p:cNvPr id="10" name="Picture 9" descr="spectrogram_micha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60694" y="786296"/>
            <a:ext cx="3006054" cy="4253945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>
            <a:off x="6421849" y="4095180"/>
            <a:ext cx="484632" cy="72686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512572" y="3954631"/>
            <a:ext cx="437812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Machine   Learning</a:t>
            </a:r>
            <a:endParaRPr lang="pl-PL" sz="4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4" name="Image2"/>
          <p:cNvPicPr>
            <a:picLocks noGrp="1"/>
          </p:cNvPicPr>
          <p:nvPr>
            <p:ph sz="half" idx="1"/>
          </p:nvPr>
        </p:nvPicPr>
        <p:blipFill>
          <a:blip r:embed="rId4"/>
          <a:srcRect l="19452" r="19452"/>
          <a:stretch>
            <a:fillRect/>
          </a:stretch>
        </p:blipFill>
        <p:spPr bwMode="auto"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29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vert="horz" wrap="square" lIns="121900" tIns="121900" rIns="121900" bIns="121900" rtlCol="0" anchor="t" anchorCtr="0">
            <a:no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Neuroon</a:t>
            </a:r>
            <a:r>
              <a:rPr lang="en-US" b="1" dirty="0"/>
              <a:t> meditation experiment</a:t>
            </a:r>
            <a:endParaRPr lang="en" b="1" dirty="0"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028246"/>
          </a:xfrm>
          <a:prstGeom prst="rect">
            <a:avLst/>
          </a:prstGeom>
        </p:spPr>
        <p:txBody>
          <a:bodyPr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Block </a:t>
            </a:r>
            <a:r>
              <a:rPr lang="en-US" sz="1400" dirty="0"/>
              <a:t>1 </a:t>
            </a:r>
            <a:r>
              <a:rPr lang="pl-PL" sz="1400" dirty="0"/>
              <a:t>(1</a:t>
            </a:r>
            <a:r>
              <a:rPr lang="en-US" sz="1400" dirty="0"/>
              <a:t>0’):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- sitting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- eyes open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- no particular </a:t>
            </a:r>
            <a:r>
              <a:rPr lang="en-US" sz="1400" dirty="0" smtClean="0"/>
              <a:t>task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Block </a:t>
            </a:r>
            <a:r>
              <a:rPr lang="en-US" sz="1400" dirty="0"/>
              <a:t>2 (10’):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	- sitting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</a:t>
            </a:r>
            <a:r>
              <a:rPr lang="en-US" sz="1400" dirty="0" smtClean="0"/>
              <a:t>- eyes closed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</a:t>
            </a:r>
            <a:r>
              <a:rPr lang="en-US" sz="1400" dirty="0" smtClean="0"/>
              <a:t>- no particular task</a:t>
            </a: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Block 3 (10’):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</a:t>
            </a:r>
            <a:r>
              <a:rPr lang="en-US" sz="1400" dirty="0" smtClean="0"/>
              <a:t>- sitting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</a:t>
            </a:r>
            <a:r>
              <a:rPr lang="en-US" sz="1400" dirty="0" smtClean="0"/>
              <a:t>- eyes closed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	</a:t>
            </a:r>
            <a:r>
              <a:rPr lang="en-US" sz="1400" dirty="0" smtClean="0"/>
              <a:t>- attention focused on </a:t>
            </a:r>
            <a:r>
              <a:rPr lang="en-US" sz="1400" dirty="0" smtClean="0"/>
              <a:t>breath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 smtClean="0"/>
              <a:t>Position &amp; environment control: </a:t>
            </a:r>
            <a:endParaRPr lang="en-US" sz="14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400" dirty="0" smtClean="0"/>
              <a:t>Environment low but not devoid of visual &amp; auditory stimuli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400" dirty="0" smtClean="0"/>
              <a:t>Ideally same environment for each participant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400" dirty="0" smtClean="0"/>
              <a:t>The participant should not be interrupted during data gathering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400" dirty="0" smtClean="0"/>
              <a:t>There should be min. 10 minute pause of free walking &amp; interacting with others between each block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400" dirty="0" smtClean="0"/>
              <a:t>Each participant should perform three blocks with a total of at least 30 minutes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881" y="1690689"/>
            <a:ext cx="3365631" cy="285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28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id">
  <a:themeElements>
    <a:clrScheme name="Grid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Grid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Grid.thmx</Template>
  <TotalTime>50</TotalTime>
  <Words>51</Words>
  <Application>Microsoft Macintosh PowerPoint</Application>
  <PresentationFormat>On-screen Show (4:3)</PresentationFormat>
  <Paragraphs>35</Paragraphs>
  <Slides>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Grid</vt:lpstr>
      <vt:lpstr>One channel EEG sleep staging with open source and open hardware NeuroOn sleep mask </vt:lpstr>
      <vt:lpstr>Neuroon SleepMask</vt:lpstr>
      <vt:lpstr>SleeP Staging with Neuroon</vt:lpstr>
      <vt:lpstr>The Neuroon meditation experiment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Franciszek</dc:creator>
  <cp:lastModifiedBy>Franciszek</cp:lastModifiedBy>
  <cp:revision>9</cp:revision>
  <dcterms:created xsi:type="dcterms:W3CDTF">2017-11-17T14:41:00Z</dcterms:created>
  <dcterms:modified xsi:type="dcterms:W3CDTF">2017-11-17T15:31:48Z</dcterms:modified>
</cp:coreProperties>
</file>

<file path=docProps/thumbnail.jpeg>
</file>